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2E0A22-576D-43A9-E75D-C3203C9A7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ACB0A16-218A-A62D-88C0-325C5119A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296E1A-3EE9-DDD3-BC33-11504FB4F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DB7ECB-BCBC-0C6C-E6E1-58A8E357F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8DEFE2F-F8BE-770E-A883-C64440401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6822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E6BC83-35F8-2373-F23D-950C8E7A5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62C6965-9744-B3BE-FFBA-767DF3CDE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772A12-0CE1-C6EE-9457-54C506CFE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DB1E55-C6DA-B9B1-C0B8-854828BFD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E61CEC-A690-2648-8E7A-D94A2D12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923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FF151AE-42D9-EE3B-7C34-BC00E17D02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B58A0A3-61FF-84C2-D7DE-27A011EFEB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E08177-54A1-C262-C546-80FA15735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E574DE9-A16E-4604-575F-CE14FBEB1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0A6D1C-D7BC-1E35-D25A-0E27A43C1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998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2E837B-6A00-7664-2CB4-E26D75A8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4A5F60F-DA3E-CF74-ABD8-853928575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FFB081-9DF8-8220-2E25-D22E3B74B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EE1AEF-1681-070F-A6CE-BE722F082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0B1223-F120-3EBF-6F67-17CFBAD37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4028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52B394-B44E-2D82-641F-DECDFAB2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34BB24E-FB9C-DE01-3733-6ED3EC42F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A13188-7629-2443-ECE9-5D9E78E4E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CE89D7-9EB1-6C19-B071-A017B1483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034DDF-51F5-2B14-A955-F64E128A2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5038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7838FB-8846-D7DF-E16C-1BE1C94A6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774FBBE-073E-FE56-FA7E-FA1EFA062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A785BF9-950B-EA37-5668-65A7E273E8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48CCA4-AC16-0622-4746-9CB4B6A19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8827C5D-67EA-8C74-758A-B995BFC97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BF31CCC-5582-D150-90B9-ADA24DCC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8283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ABA23A-B941-36BF-AEE1-A69725995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B5EEA20-8A89-BBB3-D2EB-9B4474D08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7D54FFC-6615-E5FF-6665-FC20178AE6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3FCC48C-9E42-D45F-26EB-788684A09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9F1F432-E32F-C112-0B7F-A60E9ABD61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5DE0924-1CFC-88A2-0FBD-5A447FDA5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5401EEA-AD89-23B7-DDBD-EC095CA0E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D1F2E34-BC04-43ED-3BF8-077915FE4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4576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A76621-475F-F8A6-6833-C0CDF92F8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AC2BC17-0D04-05D3-A14C-C371B2B25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F8AA235-9529-3941-9A24-87E19B198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F8BA2DA-419F-6E24-15D7-4F3D5908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490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C860C9E-6057-3494-978F-F8013DD79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9F3014B-FACF-4FDE-AEDD-A7C25FDD8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0882C6A-3C91-1ABE-4D3F-E3761346F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422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9C6445-A1A6-A8E7-A4D5-5C2195855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47FD04-0757-ABEE-86F5-566C7D645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613836-C916-A2CD-F169-B7ACBABA9F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CBF6FAF-6F34-E8BF-27E7-F6BE466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F54E676-2D73-8607-7165-2FE4CA38D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FAE5F2A-0020-D0F2-EF1B-46BB820D7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241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AB7012-1C16-EB44-C502-B7672EA12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B2DAB42-50A7-D480-125C-EE90A64361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293DBF-D330-C500-A009-EE516F5269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B558CC8-0D39-EF2B-F18F-A428D715D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DF767BD-9118-73FB-D81B-0EC86EBD1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99F9948-05D9-6BEC-2B5A-BF9BEDA0F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6058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DE9441A-C18C-3B3E-BF52-584F5D72A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78824AE-7A26-8701-B08B-3E8B2602E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B25810-E9BF-32D5-7A68-71B60408B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386A3-4267-47E9-A8D4-0B6DDF6FFF79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069107-1CB5-B407-4184-9DF17711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6A0F2C-15AF-1910-12B7-A97AF3B4E9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4A434-B021-4EAF-8EF5-F0DCC7F8DA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9435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RDUINO | Electronic components. Distributor, online shop – Transfer  Multisort Elektronik">
            <a:extLst>
              <a:ext uri="{FF2B5EF4-FFF2-40B4-BE49-F238E27FC236}">
                <a16:creationId xmlns:a16="http://schemas.microsoft.com/office/drawing/2014/main" id="{E94558AC-2E52-A61D-EAC6-99DFCD96D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E62A6BD-B3C2-0332-04B3-41733844677D}"/>
              </a:ext>
            </a:extLst>
          </p:cNvPr>
          <p:cNvSpPr txBox="1"/>
          <p:nvPr/>
        </p:nvSpPr>
        <p:spPr>
          <a:xfrm>
            <a:off x="6349526" y="3136306"/>
            <a:ext cx="57655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Cocogoose Pro" panose="00000500000000000000" pitchFamily="2" charset="0"/>
              </a:rPr>
              <a:t>Robótica – circuito da persiana</a:t>
            </a:r>
            <a:endParaRPr lang="pt-BR" sz="40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960BF88-B032-0B47-0C07-B1270CA00672}"/>
              </a:ext>
            </a:extLst>
          </p:cNvPr>
          <p:cNvSpPr txBox="1"/>
          <p:nvPr/>
        </p:nvSpPr>
        <p:spPr>
          <a:xfrm>
            <a:off x="10373714" y="6391870"/>
            <a:ext cx="1741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Igor Rodrigues</a:t>
            </a:r>
          </a:p>
          <a:p>
            <a:r>
              <a:rPr lang="pt-BR" dirty="0"/>
              <a:t>Lucas Bhering</a:t>
            </a:r>
          </a:p>
          <a:p>
            <a:r>
              <a:rPr lang="pt-BR" dirty="0"/>
              <a:t>Philippe </a:t>
            </a:r>
            <a:r>
              <a:rPr lang="pt-BR" dirty="0" err="1"/>
              <a:t>Lanteuil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7871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7E9CC-ED61-13F9-DAC2-49D6BCA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dirty="0">
                <a:latin typeface="Cocogoose Pro Thin" panose="00000500000000000000" pitchFamily="2" charset="0"/>
              </a:rPr>
              <a:t>Apresentação do circuito no tinkercad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FB155ABE-2E45-5C86-BA45-AAFF35443F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0744" y="1523621"/>
            <a:ext cx="7298296" cy="508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8">
            <a:extLst>
              <a:ext uri="{FF2B5EF4-FFF2-40B4-BE49-F238E27FC236}">
                <a16:creationId xmlns:a16="http://schemas.microsoft.com/office/drawing/2014/main" id="{86AF8060-56F7-3CCD-84F9-46C2537563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3503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7E9CC-ED61-13F9-DAC2-49D6BCA44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dirty="0">
                <a:latin typeface="Cocogoose Pro Thin" panose="00000500000000000000" pitchFamily="2" charset="0"/>
              </a:rPr>
              <a:t>Vídeo do circuito funcionando no tinkercad</a:t>
            </a:r>
          </a:p>
        </p:txBody>
      </p:sp>
      <p:sp>
        <p:nvSpPr>
          <p:cNvPr id="7" name="AutoShape 8">
            <a:extLst>
              <a:ext uri="{FF2B5EF4-FFF2-40B4-BE49-F238E27FC236}">
                <a16:creationId xmlns:a16="http://schemas.microsoft.com/office/drawing/2014/main" id="{86AF8060-56F7-3CCD-84F9-46C2537563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Circuito Robótica Persiana Demonstração">
            <a:hlinkClick r:id="" action="ppaction://media"/>
            <a:extLst>
              <a:ext uri="{FF2B5EF4-FFF2-40B4-BE49-F238E27FC236}">
                <a16:creationId xmlns:a16="http://schemas.microsoft.com/office/drawing/2014/main" id="{5E702F68-037A-AFB4-0926-743F35B12AF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2520" y="1405730"/>
            <a:ext cx="9497825" cy="5356695"/>
          </a:xfrm>
        </p:spPr>
      </p:pic>
    </p:spTree>
    <p:extLst>
      <p:ext uri="{BB962C8B-B14F-4D97-AF65-F5344CB8AC3E}">
        <p14:creationId xmlns:p14="http://schemas.microsoft.com/office/powerpoint/2010/main" val="401801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22</Words>
  <Application>Microsoft Office PowerPoint</Application>
  <PresentationFormat>Widescreen</PresentationFormat>
  <Paragraphs>6</Paragraphs>
  <Slides>3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Cocogoose Pro</vt:lpstr>
      <vt:lpstr>Cocogoose Pro Thin</vt:lpstr>
      <vt:lpstr>Tema do Office</vt:lpstr>
      <vt:lpstr>Apresentação do PowerPoint</vt:lpstr>
      <vt:lpstr>Apresentação do circuito no tinkercad</vt:lpstr>
      <vt:lpstr>Vídeo do circuito funcionando no tinkercad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 COTRIM MOREIRA BHERING</dc:creator>
  <cp:lastModifiedBy>LUCAS COTRIM MOREIRA BHERING</cp:lastModifiedBy>
  <cp:revision>1</cp:revision>
  <dcterms:created xsi:type="dcterms:W3CDTF">2022-06-13T02:08:31Z</dcterms:created>
  <dcterms:modified xsi:type="dcterms:W3CDTF">2022-06-13T02:10:54Z</dcterms:modified>
</cp:coreProperties>
</file>

<file path=docProps/thumbnail.jpeg>
</file>